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5" r:id="rId9"/>
  </p:sldIdLst>
  <p:sldSz cx="14630400" cy="8229600"/>
  <p:notesSz cx="8229600" cy="14630400"/>
  <p:embeddedFontLst>
    <p:embeddedFont>
      <p:font typeface="Open Sans" panose="020B0604020202020204" charset="0"/>
      <p:regular r:id="rId11"/>
      <p:bold r:id="rId12"/>
    </p:embeddedFont>
    <p:embeddedFont>
      <p:font typeface="Bitter Medium" panose="020B0604020202020204" charset="-52"/>
      <p:regular r:id="rId13"/>
    </p:embeddedFont>
    <p:embeddedFont>
      <p:font typeface="Open Sans Bold" panose="020B060402020202020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5" d="100"/>
          <a:sy n="75" d="100"/>
        </p:scale>
        <p:origin x="52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0132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vk.com/away.php?to=https%3A%2F%2Feditor-next.swagger.io%2F&amp;utf=1" TargetMode="External"/><Relationship Id="rId5" Type="http://schemas.openxmlformats.org/officeDocument/2006/relationships/hyperlink" Target="https://github.com/newpinksnow/TutorHub" TargetMode="External"/><Relationship Id="rId4" Type="http://schemas.openxmlformats.org/officeDocument/2006/relationships/hyperlink" Target="https://github.com/smolkinakate17/tsp_sp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2975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Веб-сайт для взаимодействия преподавателя и ученика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962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База данных разработана для хранения информации о пользователях. Она также хранит роли, расписания, домашние задания и оплату. Улучшено взаимодействие учеников и преподавателей.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6280190" y="6003012"/>
            <a:ext cx="746756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kern="0" spc="-36" dirty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By Irina </a:t>
            </a:r>
            <a:r>
              <a:rPr lang="en-US" sz="2200" b="1" kern="0" spc="-36" dirty="0" err="1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Piroshenkova</a:t>
            </a:r>
            <a:r>
              <a:rPr lang="en-US" sz="2200" b="1" kern="0" spc="-36" dirty="0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 and Anastasia </a:t>
            </a:r>
            <a:r>
              <a:rPr lang="en-US" sz="2200" b="1" kern="0" spc="-36" dirty="0" err="1">
                <a:solidFill>
                  <a:srgbClr val="2B2E3C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Nefedova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088220" y="1930890"/>
            <a:ext cx="3769743" cy="820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dirty="0"/>
              <a:t>База данных:</a:t>
            </a:r>
            <a:endParaRPr lang="en-US" sz="44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20" y="3262907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88220" y="4056696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Роли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88220" y="4547115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Преподаватель, </a:t>
            </a:r>
            <a:r>
              <a:rPr lang="en-US" sz="1750" kern="0" spc="-36" dirty="0" err="1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ученик</a:t>
            </a:r>
            <a:endParaRPr lang="en-US" sz="175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B97128-2068-FB4D-207E-90D5B6DF47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5333" y="0"/>
            <a:ext cx="8295178" cy="8155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7-rt.googleusercontent.com/docsz/AD_4nXfcjRowMZ5m5-Bq9pNtUvvSl2lCyji72-7JrnWhzq6tkfZIoQYtNHt0WV6FNzSkvyAyjJePsOzsN533BYK3fGR7MEEYt_nLCFcm3AvwCaj529L-i08_-1jdzH7ShhMFR9MxoL0S?key=KS-ENP5F-YMYf-bOnQpDAIm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395" y="1323974"/>
            <a:ext cx="2532107" cy="3318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7-rt.googleusercontent.com/docsz/AD_4nXeLXi7Qzj_1jpfLG7EcfBnEueANPJBIAH98w_ZhmF7wTbDkoZlNEAUnwxKcLSGLoe54W-Tm4tUG4t58HcHFhPqsJwUHtaSL1qldDz9m4ALod2qCTdt3R4Yo0cVu89iv6cXYtXCghA?key=KS-ENP5F-YMYf-bOnQpDAIm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43" y="4223795"/>
            <a:ext cx="2835861" cy="3689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7-rt.googleusercontent.com/docsz/AD_4nXd40RNfqp7cy3WIGAr3hv21tETPHp1dHFmmQXgrDM-nzxBovY3tuAWEUk6-Var-tU6RqbezPbw-gXebg6oTxNQCoIporX1xQwV7N4v_lWdf_meRZ5Xiib1WdnJOf847_Yd0uwK5?key=KS-ENP5F-YMYf-bOnQpDAIm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3781" y="1306860"/>
            <a:ext cx="2722755" cy="3552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h7-rt.googleusercontent.com/docsz/AD_4nXfh7Usw5ruvuoOojCUOaNXG609olu7wOf1Uq7JWDkQFSVB5CHH3a1dhc8XsApzQVdTD72_8wzQjtCczHV2KZHzR4khWCZggoHQjXmdMWvpIGaxv3cgveVFzSbsnkhvN2BNP2I6S?key=KS-ENP5F-YMYf-bOnQpDAIm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8559" y="4132927"/>
            <a:ext cx="2714218" cy="358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lh7-rt.googleusercontent.com/docsz/AD_4nXfsAx9KOmKDVy0Ki9hsBP8K6kIT5MxCblwZPU__mNgHoLa79pPiQlS3-jHnwSUYLhngCoO7MV9DcWo0p486b-LMZUJkX08jcTWXcmWPrVViW30bg5gFm7sbtmaEOaxTaekOhUI7?key=KS-ENP5F-YMYf-bOnQpDAIm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4801" y="1323974"/>
            <a:ext cx="2692400" cy="3518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 0"/>
          <p:cNvSpPr/>
          <p:nvPr/>
        </p:nvSpPr>
        <p:spPr>
          <a:xfrm>
            <a:off x="3450420" y="279890"/>
            <a:ext cx="9351180" cy="820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dirty="0" smtClean="0"/>
              <a:t>Некоторые модели страничек</a:t>
            </a:r>
            <a:r>
              <a:rPr lang="en-US" sz="4450" dirty="0" smtClean="0"/>
              <a:t>:</a:t>
            </a:r>
            <a:endParaRPr lang="en-US" sz="44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48490" y="27507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Управление Оплатой</a:t>
            </a:r>
            <a:endParaRPr lang="en-US" sz="4450" dirty="0"/>
          </a:p>
        </p:txBody>
      </p:sp>
      <p:pic>
        <p:nvPicPr>
          <p:cNvPr id="2050" name="Picture 2" descr="https://lh7-rt.googleusercontent.com/docsz/AD_4nXcG9yyJz_tqBdevUV9EZRiFkdr7joBVbSbWJLtVtAWcFK4FGtMj2qEmyfpGG-13Doluy16TIgiuNH_uu4lzJhoWfSebGqAwEw7flp7gP4URu9dzHxHx7aHVKF8I_ZIneP7mETwu?key=KS-ENP5F-YMYf-bOnQpDAIm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2700" y="1203516"/>
            <a:ext cx="4208463" cy="5525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рямоугольник 12"/>
          <p:cNvSpPr/>
          <p:nvPr/>
        </p:nvSpPr>
        <p:spPr>
          <a:xfrm>
            <a:off x="6248400" y="6779350"/>
            <a:ext cx="73152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7200" algn="just"/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Раздел для ознакомления с правилами и условиями работы с учеником. В таблице оплата представлена информация о сумме абонементов, сроке действия абонемента, а также статусе оплаты. Если оплаты не было, ученику приходит напоминание.</a:t>
            </a:r>
            <a:endParaRPr lang="ru-RU" dirty="0"/>
          </a:p>
          <a:p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91834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Реляционная Модель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6728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Связи между таблицами обеспечивают целостность данных. Они также обеспечивают эффективность запросов.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4823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Основные связи: один ко многим и многие ко многим.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Преимущества Структуры БД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3456" y="3930491"/>
            <a:ext cx="13096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Масштабируемость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Легко добавлять новые функции и данные.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52154" y="3930491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Надежность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Обеспечивает сохранность данных.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CE2CF"/>
          </a:solidFill>
          <a:ln w="7620">
            <a:solidFill>
              <a:srgbClr val="E2C8B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6667" y="5628680"/>
            <a:ext cx="18442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kern="0" spc="-80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Безопасность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Разграничение доступа к данным.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59124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Дальнейшее Развитие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341614"/>
            <a:ext cx="3785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Интеграция с другими сервисами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86425" y="4194453"/>
            <a:ext cx="10918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3203972"/>
            <a:ext cx="35468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Расширение функционала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66271" y="3243382"/>
            <a:ext cx="14739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479375"/>
            <a:ext cx="389882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Оптимизация производительности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87402" y="5969556"/>
            <a:ext cx="15359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kern="0" spc="-67" dirty="0">
                <a:solidFill>
                  <a:srgbClr val="2B2E3C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3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1174750" y="3995004"/>
            <a:ext cx="7315200" cy="1661993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457200" algn="just">
              <a:spcBef>
                <a:spcPts val="1200"/>
              </a:spcBef>
              <a:spcAft>
                <a:spcPts val="1200"/>
              </a:spcAft>
            </a:pPr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Ссылка на </a:t>
            </a:r>
            <a:r>
              <a:rPr lang="ru-RU" dirty="0" err="1">
                <a:solidFill>
                  <a:srgbClr val="000000"/>
                </a:solidFill>
                <a:latin typeface="Arial" panose="020B0604020202020204" pitchFamily="34" charset="0"/>
              </a:rPr>
              <a:t>github</a:t>
            </a:r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:</a:t>
            </a:r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  <a:hlinkClick r:id="rId4"/>
              </a:rPr>
              <a:t> </a:t>
            </a:r>
            <a:r>
              <a:rPr lang="ru-RU" u="sng" dirty="0">
                <a:solidFill>
                  <a:srgbClr val="1155CC"/>
                </a:solidFill>
                <a:latin typeface="Arial" panose="020B0604020202020204" pitchFamily="34" charset="0"/>
                <a:hlinkClick r:id="rId5"/>
              </a:rPr>
              <a:t>https://github.com/newpinksnow/TutorHub</a:t>
            </a:r>
            <a:endParaRPr lang="ru-RU" dirty="0"/>
          </a:p>
          <a:p>
            <a:pPr indent="457200" algn="just">
              <a:spcBef>
                <a:spcPts val="1200"/>
              </a:spcBef>
              <a:spcAft>
                <a:spcPts val="1200"/>
              </a:spcAft>
            </a:pPr>
            <a:r>
              <a:rPr lang="ru-RU" dirty="0">
                <a:solidFill>
                  <a:srgbClr val="000000"/>
                </a:solidFill>
                <a:latin typeface="Arial" panose="020B0604020202020204" pitchFamily="34" charset="0"/>
              </a:rPr>
              <a:t>Ссылка на API: </a:t>
            </a:r>
            <a:r>
              <a:rPr lang="ru-RU" u="sng" dirty="0">
                <a:solidFill>
                  <a:srgbClr val="1155CC"/>
                </a:solidFill>
                <a:latin typeface="Roboto"/>
                <a:hlinkClick r:id="rId6"/>
              </a:rPr>
              <a:t>https://editor-next.swagger.io/</a:t>
            </a:r>
            <a:endParaRPr lang="ru-RU" dirty="0"/>
          </a:p>
          <a:p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7" name="Text 0"/>
          <p:cNvSpPr/>
          <p:nvPr/>
        </p:nvSpPr>
        <p:spPr>
          <a:xfrm>
            <a:off x="565190" y="813118"/>
            <a:ext cx="7270710" cy="4311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 smtClean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Чтобы узнать намного больше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 smtClean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о нашем сайте, воспользуйтесь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ru-RU" sz="4450" kern="0" spc="-134" dirty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с</a:t>
            </a:r>
            <a:r>
              <a:rPr lang="ru-RU" sz="4450" kern="0" spc="-134" dirty="0" smtClean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ледующими ссылками</a:t>
            </a:r>
            <a:r>
              <a:rPr lang="en-US" sz="4450" kern="0" spc="-134" dirty="0" smtClean="0">
                <a:solidFill>
                  <a:srgbClr val="2C3F42"/>
                </a:solidFill>
                <a:latin typeface="Bitter Medium" pitchFamily="34" charset="0"/>
                <a:ea typeface="Bitter Medium" pitchFamily="34" charset="-122"/>
                <a:cs typeface="Bitter Medium" pitchFamily="34" charset="-120"/>
              </a:rPr>
              <a:t>:</a:t>
            </a:r>
            <a:endParaRPr lang="ru-RU" sz="4450" kern="0" spc="-134" dirty="0" smtClean="0">
              <a:solidFill>
                <a:srgbClr val="2C3F42"/>
              </a:solidFill>
              <a:latin typeface="Bitter Medium" pitchFamily="34" charset="0"/>
              <a:ea typeface="Bitter Medium" pitchFamily="34" charset="-122"/>
              <a:cs typeface="Bitter Medium" pitchFamily="34" charset="-12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189</Words>
  <Application>Microsoft Office PowerPoint</Application>
  <PresentationFormat>Произвольный</PresentationFormat>
  <Paragraphs>44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5" baseType="lpstr">
      <vt:lpstr>Open Sans</vt:lpstr>
      <vt:lpstr>Arial</vt:lpstr>
      <vt:lpstr>Roboto</vt:lpstr>
      <vt:lpstr>Bitter Medium</vt:lpstr>
      <vt:lpstr>Open Sans Bold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Ирина</cp:lastModifiedBy>
  <cp:revision>3</cp:revision>
  <dcterms:created xsi:type="dcterms:W3CDTF">2025-02-28T11:29:06Z</dcterms:created>
  <dcterms:modified xsi:type="dcterms:W3CDTF">2025-02-28T11:43:34Z</dcterms:modified>
</cp:coreProperties>
</file>